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56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8" d="100"/>
          <a:sy n="138" d="100"/>
        </p:scale>
        <p:origin x="-413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0782A7-3CA1-423F-BBE0-652A54156635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107A47-C80F-4E78-8B2C-5FA802BECA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7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9652EA-A1E9-4397-A61E-353234582BEE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2723ED-585C-4F7D-9D90-4AF17AE0F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5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FED3A-C7A9-43DC-8D77-9CE943CCE727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65FA7-6076-4864-A7D8-8F9AB4829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4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8AD47-5C79-40A9-9CA5-E0EBEC54A329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88AF4-6A28-453E-83E6-BE006C0660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64F91-91BE-499D-AC4A-9A7E41851505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0BA6B-A866-4BA4-93EE-8D6326615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7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32875"/>
            <a:ext cx="4038600" cy="34371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876"/>
            <a:ext cx="4038600" cy="34371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D70BD1-8E64-42C2-92F9-977DF31BD12D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FA34D-AAD4-4031-9319-B540BA49F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2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399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399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FF51D8-7C4E-4234-A5B5-EC04D61D3956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C148A-CA76-4BF8-B255-A638DF21DD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9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147F6-3782-451A-ADF5-E0E10A253879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B86A4-36FA-4303-BAA3-6D04FCF457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0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7979B-1CE2-412D-A828-0F6B9BB9B2DB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6618A-FAAB-4680-8FF4-7458DD1F9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8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244"/>
            <a:ext cx="3008313" cy="8001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2244"/>
            <a:ext cx="5111750" cy="42102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2603"/>
            <a:ext cx="3008313" cy="3319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9EADD1-22AF-4E1A-919B-AD1E60086FB3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575A6-ADC7-4537-BE2A-5ECF4ED41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20311"/>
            <a:ext cx="5486400" cy="30072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606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E27E36-BF00-4168-91D5-4A1248FF92A6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A280F-E364-42F3-967B-D6FB675BA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1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36700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16175"/>
            <a:ext cx="8229600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50" y="5827713"/>
            <a:ext cx="2133600" cy="441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fld id="{9B836D80-98F1-4A5F-87D5-3FB1796B81C3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827713"/>
            <a:ext cx="289560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1993900" y="522288"/>
            <a:ext cx="6529388" cy="769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Oregon CUSD #220</a:t>
            </a:r>
            <a:endParaRPr lang="en-US" sz="4400" dirty="0">
              <a:solidFill>
                <a:srgbClr val="000000"/>
              </a:solidFill>
              <a:latin typeface="Verdana" charset="0"/>
              <a:cs typeface="Verdana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7688" y="5827713"/>
            <a:ext cx="2133600" cy="441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fld id="{76C15BD7-A027-458E-AC7C-C22F62F14A94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Verdana"/>
          <a:ea typeface="MS PGothic" pitchFamily="34" charset="-128"/>
          <a:cs typeface="Verdan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charset="0"/>
          <a:ea typeface="MS PGothic" pitchFamily="34" charset="-128"/>
          <a:cs typeface="Verdan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charset="0"/>
          <a:ea typeface="MS PGothic" pitchFamily="34" charset="-128"/>
          <a:cs typeface="Verdan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charset="0"/>
          <a:ea typeface="MS PGothic" pitchFamily="34" charset="-128"/>
          <a:cs typeface="Verdan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charset="0"/>
          <a:ea typeface="MS PGothic" pitchFamily="34" charset="-128"/>
          <a:cs typeface="Verdan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Verdana"/>
          <a:ea typeface="MS PGothic" pitchFamily="34" charset="-128"/>
          <a:cs typeface="Verdan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Verdana"/>
          <a:ea typeface="MS PGothic" pitchFamily="34" charset="-128"/>
          <a:cs typeface="Verdan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Verdana"/>
          <a:ea typeface="MS PGothic" pitchFamily="34" charset="-128"/>
          <a:cs typeface="Verdan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Verdana"/>
          <a:ea typeface="MS PGothic" pitchFamily="34" charset="-128"/>
          <a:cs typeface="Verdan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Verdana"/>
          <a:ea typeface="MS PGothic" pitchFamily="34" charset="-128"/>
          <a:cs typeface="Verdan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pDUwUemK8DorV4H4mHvyGZHScwDL3gJo_JpXAENS4QA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W_ZMp05k52y12JeDBA9cW9qxc9X_bOT2xuX4qxhObVo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b="1" dirty="0">
                <a:latin typeface="Arial Narrow" panose="020B0606020202030204" pitchFamily="34" charset="0"/>
              </a:rPr>
              <a:t>OES EOY Update: 2021-2022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SIP 2021-2022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MRA – will implement in 2022-2023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Behavior Data</a:t>
            </a:r>
          </a:p>
          <a:p>
            <a:pPr eaLnBrk="1" hangingPunct="1"/>
            <a:endParaRPr 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79ED7-C3F9-6729-8DD3-14A60F60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OES SIP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E3C33-792F-27FC-A448-54F960F06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6174"/>
            <a:ext cx="8229600" cy="3824369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  <a:hlinkClick r:id="rId2"/>
              </a:rPr>
              <a:t>SIP spreadsheet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What went well:</a:t>
            </a:r>
            <a:r>
              <a:rPr lang="en-US" sz="2400" dirty="0">
                <a:latin typeface="Arial Narrow" panose="020B0606020202030204" pitchFamily="34" charset="0"/>
              </a:rPr>
              <a:t> IAR score increased (school), met growth in math/reading on MAP in winter, staff participation in family nights, students’ feelings towards school increased</a:t>
            </a:r>
          </a:p>
          <a:p>
            <a:r>
              <a:rPr lang="en-US" sz="2400" b="1" dirty="0">
                <a:latin typeface="Arial Narrow" panose="020B0606020202030204" pitchFamily="34" charset="0"/>
              </a:rPr>
              <a:t>What did not:</a:t>
            </a:r>
            <a:r>
              <a:rPr lang="en-US" sz="2400" dirty="0">
                <a:latin typeface="Arial Narrow" panose="020B0606020202030204" pitchFamily="34" charset="0"/>
              </a:rPr>
              <a:t> Decrease in math scores on IAR as grade-level increased, staff participation in reflection of professional attributes, family involvement with education</a:t>
            </a:r>
          </a:p>
          <a:p>
            <a:r>
              <a:rPr lang="en-US" sz="2400" b="1" dirty="0">
                <a:latin typeface="Arial Narrow" panose="020B0606020202030204" pitchFamily="34" charset="0"/>
              </a:rPr>
              <a:t>What to investigate:</a:t>
            </a:r>
            <a:r>
              <a:rPr lang="en-US" sz="2400" dirty="0">
                <a:latin typeface="Arial Narrow" panose="020B0606020202030204" pitchFamily="34" charset="0"/>
              </a:rPr>
              <a:t> rigor integration, staff ownership w/ whole-child, staff ownership w/SIP</a:t>
            </a:r>
            <a:endParaRPr lang="en-US" sz="2400" b="1" dirty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40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7EA9-1226-DCD6-154B-5C35F29A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8295"/>
            <a:ext cx="8229600" cy="796925"/>
          </a:xfrm>
        </p:spPr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MRA/SEL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2AA5-752A-6545-D5F5-D66F3481E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041" y="1935407"/>
            <a:ext cx="8229600" cy="4286284"/>
          </a:xfrm>
        </p:spPr>
        <p:txBody>
          <a:bodyPr/>
          <a:lstStyle/>
          <a:p>
            <a:r>
              <a:rPr lang="en-US" sz="2000" dirty="0">
                <a:latin typeface="Arial Narrow" panose="020B0606020202030204" pitchFamily="34" charset="0"/>
              </a:rPr>
              <a:t>At OES, we will implement the MRA in 2022-2023. Below is information w/ the SEL (social-emotional learning) survey we give to 2</a:t>
            </a:r>
            <a:r>
              <a:rPr lang="en-US" sz="2000" baseline="30000" dirty="0">
                <a:latin typeface="Arial Narrow" panose="020B0606020202030204" pitchFamily="34" charset="0"/>
              </a:rPr>
              <a:t>nd</a:t>
            </a:r>
            <a:r>
              <a:rPr lang="en-US" sz="2000" dirty="0">
                <a:latin typeface="Arial Narrow" panose="020B0606020202030204" pitchFamily="34" charset="0"/>
              </a:rPr>
              <a:t>-6</a:t>
            </a:r>
            <a:r>
              <a:rPr lang="en-US" sz="2000" baseline="30000" dirty="0">
                <a:latin typeface="Arial Narrow" panose="020B0606020202030204" pitchFamily="34" charset="0"/>
              </a:rPr>
              <a:t>th</a:t>
            </a:r>
            <a:r>
              <a:rPr lang="en-US" sz="2000" dirty="0">
                <a:latin typeface="Arial Narrow" panose="020B0606020202030204" pitchFamily="34" charset="0"/>
              </a:rPr>
              <a:t> grade students in fall, winter, spring.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85% of students will exhibit positive feelings toward school. (SIP objective)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F-66%, W-92%, S-87%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90% of students will report they have been able to have a leadership role within the building/classroom. (SIP objective)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F-67%, W-93%, S-87%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I have a choice in my learning.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F-85%, W-86%, S-90%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I have built relationships with my teachers and peers.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F-88%, W-89%, S-85%</a:t>
            </a:r>
          </a:p>
        </p:txBody>
      </p:sp>
    </p:spTree>
    <p:extLst>
      <p:ext uri="{BB962C8B-B14F-4D97-AF65-F5344CB8AC3E}">
        <p14:creationId xmlns:p14="http://schemas.microsoft.com/office/powerpoint/2010/main" val="173903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867A-8B22-7311-8E3D-D1F1E9CB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Behavior Data/Analysis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8DAA3-714A-0728-44A1-EEE31654C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6175"/>
            <a:ext cx="8229600" cy="3758382"/>
          </a:xfrm>
        </p:spPr>
        <p:txBody>
          <a:bodyPr/>
          <a:lstStyle/>
          <a:p>
            <a:r>
              <a:rPr lang="en-US" sz="2800" b="1" dirty="0">
                <a:latin typeface="Arial Narrow" panose="020B0606020202030204" pitchFamily="34" charset="0"/>
                <a:hlinkClick r:id="rId2"/>
              </a:rPr>
              <a:t>EOY Behavior Data</a:t>
            </a:r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200" b="1" dirty="0">
                <a:latin typeface="Arial Narrow" panose="020B0606020202030204" pitchFamily="34" charset="0"/>
              </a:rPr>
              <a:t>What went well: </a:t>
            </a:r>
            <a:r>
              <a:rPr lang="en-US" sz="2200" b="0" i="0" u="none" strike="noStrike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93% of students have 0 or 1 referral, common Language/Expectations from TLIM, decrease in total referrals from 18-19 and 17-18.</a:t>
            </a:r>
            <a:endParaRPr lang="en-US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200" b="1" dirty="0">
                <a:latin typeface="Arial Narrow" panose="020B0606020202030204" pitchFamily="34" charset="0"/>
              </a:rPr>
              <a:t>Went did not: </a:t>
            </a:r>
            <a:r>
              <a:rPr lang="en-US" sz="2200" b="0" i="0" u="none" strike="noStrike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Most OSS in over 10 years, prevalence of vaping, 5th/6th 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g</a:t>
            </a:r>
            <a:r>
              <a:rPr lang="en-US" sz="2200" b="0" i="0" u="none" strike="noStrike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rade inconsistent w/expectations &amp; routines.</a:t>
            </a:r>
            <a:endParaRPr lang="en-US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200" b="1" dirty="0">
                <a:latin typeface="Arial Narrow" panose="020B0606020202030204" pitchFamily="34" charset="0"/>
              </a:rPr>
              <a:t>What to investigate: </a:t>
            </a:r>
            <a:r>
              <a:rPr lang="en-US" sz="2200" b="0" i="0" u="none" strike="noStrike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Implementation of the First 8 Days to increase consistency/implementation of routines/procedures at beginning of school year. Work w/ OJSHS to implement a 4th-6th “See Something, Say Something” program.</a:t>
            </a:r>
            <a:endParaRPr lang="en-US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10199"/>
      </p:ext>
    </p:extLst>
  </p:cSld>
  <p:clrMapOvr>
    <a:masterClrMapping/>
  </p:clrMapOvr>
</p:sld>
</file>

<file path=ppt/theme/theme1.xml><?xml version="1.0" encoding="utf-8"?>
<a:theme xmlns:a="http://schemas.openxmlformats.org/drawingml/2006/main" name="OS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OSD.potx</Template>
  <TotalTime>496</TotalTime>
  <Words>304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ＭＳ Ｐゴシック</vt:lpstr>
      <vt:lpstr>Arial</vt:lpstr>
      <vt:lpstr>Arial Narrow</vt:lpstr>
      <vt:lpstr>Calibri</vt:lpstr>
      <vt:lpstr>Helvetica</vt:lpstr>
      <vt:lpstr>Verdana</vt:lpstr>
      <vt:lpstr>OSD</vt:lpstr>
      <vt:lpstr>OES EOY Update: 2021-2022</vt:lpstr>
      <vt:lpstr>OES SIP 2021-2022</vt:lpstr>
      <vt:lpstr>MRA/SEL Survey</vt:lpstr>
      <vt:lpstr>Behavior Data/Analysis</vt:lpstr>
    </vt:vector>
  </TitlesOfParts>
  <Company>KMK Media Group,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Klarman</dc:creator>
  <cp:lastModifiedBy>Callaway, Mandi</cp:lastModifiedBy>
  <cp:revision>11</cp:revision>
  <dcterms:created xsi:type="dcterms:W3CDTF">2013-09-17T15:01:50Z</dcterms:created>
  <dcterms:modified xsi:type="dcterms:W3CDTF">2022-06-07T16:53:34Z</dcterms:modified>
</cp:coreProperties>
</file>